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299" r:id="rId54"/>
    <p:sldId id="301" r:id="rId55"/>
    <p:sldId id="296" r:id="rId5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 varScale="1">
        <p:scale>
          <a:sx n="78" d="100"/>
          <a:sy n="78" d="100"/>
        </p:scale>
        <p:origin x="-1075" y="-67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48.jpeg"/><Relationship Id="rId5" Type="http://schemas.openxmlformats.org/officeDocument/2006/relationships/image" Target="../media/image45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16c05727-aa75-4e4a-9b5f-8a80a1165891"/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1855</Words>
  <Application>Microsoft Office PowerPoint</Application>
  <PresentationFormat>Custom</PresentationFormat>
  <Paragraphs>318</Paragraphs>
  <Slides>52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Actuators 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2024-07-27T14:25:53Z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